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48F3870-61A2-4621-8743-593D8474EA42}"/>
    <pc:docChg chg="custSel modSld">
      <pc:chgData name="Narelle Wheaton" userId="6e1b2b30-480e-4f91-806b-6735d5b9e446" providerId="ADAL" clId="{148F3870-61A2-4621-8743-593D8474EA42}" dt="2023-07-26T08:33:33.280" v="22" actId="1076"/>
      <pc:docMkLst>
        <pc:docMk/>
      </pc:docMkLst>
      <pc:sldChg chg="modSp mod">
        <pc:chgData name="Narelle Wheaton" userId="6e1b2b30-480e-4f91-806b-6735d5b9e446" providerId="ADAL" clId="{148F3870-61A2-4621-8743-593D8474EA42}" dt="2023-07-26T08:33:33.280" v="22" actId="1076"/>
        <pc:sldMkLst>
          <pc:docMk/>
          <pc:sldMk cId="2024450493" sldId="256"/>
        </pc:sldMkLst>
        <pc:spChg chg="mod">
          <ac:chgData name="Narelle Wheaton" userId="6e1b2b30-480e-4f91-806b-6735d5b9e446" providerId="ADAL" clId="{148F3870-61A2-4621-8743-593D8474EA42}" dt="2023-07-26T08:33:33.280" v="22" actId="1076"/>
          <ac:spMkLst>
            <pc:docMk/>
            <pc:sldMk cId="2024450493" sldId="256"/>
            <ac:spMk id="3" creationId="{EC43FE98-AFAE-4124-BA63-74F124B7937F}"/>
          </ac:spMkLst>
        </pc:spChg>
      </pc:sldChg>
      <pc:sldChg chg="modSp mod">
        <pc:chgData name="Narelle Wheaton" userId="6e1b2b30-480e-4f91-806b-6735d5b9e446" providerId="ADAL" clId="{148F3870-61A2-4621-8743-593D8474EA42}" dt="2023-07-26T08:33:27.530" v="19" actId="404"/>
        <pc:sldMkLst>
          <pc:docMk/>
          <pc:sldMk cId="2080668202" sldId="257"/>
        </pc:sldMkLst>
        <pc:spChg chg="mod">
          <ac:chgData name="Narelle Wheaton" userId="6e1b2b30-480e-4f91-806b-6735d5b9e446" providerId="ADAL" clId="{148F3870-61A2-4621-8743-593D8474EA42}" dt="2023-07-26T08:33:27.530" v="19" actId="404"/>
          <ac:spMkLst>
            <pc:docMk/>
            <pc:sldMk cId="2080668202" sldId="257"/>
            <ac:spMk id="3" creationId="{EC43FE98-AFAE-4124-BA63-74F124B7937F}"/>
          </ac:spMkLst>
        </pc:spChg>
      </pc:sldChg>
      <pc:sldChg chg="modSp mod">
        <pc:chgData name="Narelle Wheaton" userId="6e1b2b30-480e-4f91-806b-6735d5b9e446" providerId="ADAL" clId="{148F3870-61A2-4621-8743-593D8474EA42}" dt="2023-07-26T08:33:23.517" v="18" actId="404"/>
        <pc:sldMkLst>
          <pc:docMk/>
          <pc:sldMk cId="3175105002" sldId="258"/>
        </pc:sldMkLst>
        <pc:spChg chg="mod">
          <ac:chgData name="Narelle Wheaton" userId="6e1b2b30-480e-4f91-806b-6735d5b9e446" providerId="ADAL" clId="{148F3870-61A2-4621-8743-593D8474EA42}" dt="2023-07-26T08:33:23.517" v="18" actId="404"/>
          <ac:spMkLst>
            <pc:docMk/>
            <pc:sldMk cId="3175105002" sldId="258"/>
            <ac:spMk id="3" creationId="{EC43FE98-AFAE-4124-BA63-74F124B7937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A9640-1D28-4CCF-A38C-E202B51CE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C58548-4438-4B07-B7C2-6CBE00E8CB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03650-6B6C-4383-BABD-ADE1D84F5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D7C696-425E-4A5F-B72D-A7094942D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FC906C-4447-4579-BDD5-52B72C280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199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CFCB22-CFEE-4660-A11F-D4540674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2A8C4C-C399-4303-8A70-F43E0E4E93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AA4473-8495-4DCE-97E6-AC2D691FA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78436-9FF4-4F40-B346-CBB2EF8CF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864884-9A80-4288-9B63-6A58A66C9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9381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D5655E-FD50-49EF-995A-0648CCE941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49195E-75F0-466C-AA64-7A2B99EDEE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23B5FE-4FA7-4FDD-AF40-949C8189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115414-E3FE-4FBD-BE23-FFD0E2709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4C1AD9-4C5B-4C5F-8AC6-37C462ACC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2416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4C14C-1C21-4D5C-9719-1CEC5A163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899F5-67BE-47BC-95AE-C9DD67805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51FCF2-507A-4B57-89F0-AD23BFCEE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3E88D6-741E-4255-A92E-BE94C22F2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67F8A0-E1A4-4F5F-A263-46D5DD47B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597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5D886-BA60-47C2-9E8F-AA33B47F0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0F32A6-F4FD-4DD1-B5DD-2908CB9C54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370B0-91EA-4121-A59C-61337E4FD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F3FEC-F66D-46AB-9757-C2F49B860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C9EDE-87D7-410A-9751-A93685B40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7956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48B44-9FFB-4ACF-86B7-80E495018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C1959-6D82-46BB-9859-5F2B458AF4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C16FBA-7257-4263-B6AC-960E6674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978FD8-F22B-44CF-B522-586F0D60F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5B2283-E025-4E38-A67E-C1E5B0093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379141-0114-483E-A5E3-838E87181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8758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319C1-8F49-4D3C-8CF9-9592BF26C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A9F84A-DDFD-478C-8C05-68F48F698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D9D16A-FDEA-4574-8A37-CAA11860E4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266389-57C6-45FF-8525-E87BC97411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BF7F7F-B98F-4F06-800C-0F643D5314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0BB0C6-0436-4312-AFD8-8EB9F5E98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AF0C45-0E6B-4F69-B052-D5E696DAE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91949-79E0-41A2-8648-24F196CBB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6538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F258B5-C039-416B-9400-F973D8C569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AF7FFD-0D49-47B6-840D-67C86D008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59C7BF-8A18-4664-AFED-F00E1C285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73AC40-4600-492A-9166-2C2151446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57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460C7B-F58A-44F8-A7D9-2EC5E12E5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BFC602-FFCD-420C-B479-89361617C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D6B389-18AD-4C12-B997-09571C0C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7032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718AE-EFA4-49F6-B8C7-1B82B2B8E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135D2-7F7A-4F32-A016-8D8349D314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544ED9-E3DF-478A-B43E-4B275E1323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85FDE4-F034-4480-8CCB-716ADDA49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5B667-1678-4955-B166-E8FEBB4C8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93C887-4C96-4926-B0DB-FAFD2B800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2670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20C03-566E-4834-B869-0612DB51C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25A3C9-28CE-41F8-9448-6C569F3EB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278D01-F180-4AA7-9B4F-4DFF3B42D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11D20B-36D0-4529-A5BB-EF3FE2A92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91A362-B3E9-4EE5-9063-718B20F2C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31D3FC-A2B0-41C2-89E2-DB4308C2F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465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4CF22E-E7AD-4299-8A1E-818FE73F8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F9FED0-5A58-4DD9-A50B-A715B9741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11010A-18B5-4859-90A7-DE2BF0928D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8C849A-915E-4709-A933-DA6C60BEB1A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5B6967-7D1D-418F-805E-51DF5F92CA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85E06-39C4-422B-995C-0566F0D01C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9615C-9413-4D4C-97B8-5DCC01E7FD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5257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3FE98-AFAE-4124-BA63-74F124B793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453"/>
            <a:ext cx="9144000" cy="275979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Father, we for our children plead,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children Thou hast given;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shall we go in time of need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to the God of Heaven?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4504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3FE98-AFAE-4124-BA63-74F124B793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1200"/>
            <a:ext cx="9144000" cy="28956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ask for them not wealth or fame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Amid the worldly strife: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But, in the all prevailing name,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ask eternal life.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68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EC43FE98-AFAE-4124-BA63-74F124B793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38287" y="2033587"/>
            <a:ext cx="9144000" cy="27908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seek the Spirit's quickening grace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make them pure in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they may stand before Thy face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see Thee as Thou art.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177595-F4D0-43EC-8CB9-FFA41635CFE7}"/>
              </a:ext>
            </a:extLst>
          </p:cNvPr>
          <p:cNvSpPr txBox="1"/>
          <p:nvPr/>
        </p:nvSpPr>
        <p:spPr>
          <a:xfrm>
            <a:off x="333375" y="6016109"/>
            <a:ext cx="240982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Father, we for our children plead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Thomas Hastings (1784-1872)</a:t>
            </a:r>
          </a:p>
          <a:p>
            <a:r>
              <a:rPr lang="en-US" sz="10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105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120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2022-07-18T05:51:46Z</dcterms:created>
  <dcterms:modified xsi:type="dcterms:W3CDTF">2023-07-26T08:33:38Z</dcterms:modified>
</cp:coreProperties>
</file>